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542" y="-10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DA22E-4469-45AE-91AF-C2766F3FEC6D}" type="datetimeFigureOut">
              <a:rPr lang="ru-RU" smtClean="0"/>
              <a:t>13.01.2021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41C47-58AC-42C1-BC60-9976BA7B5E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20606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DA22E-4469-45AE-91AF-C2766F3FEC6D}" type="datetimeFigureOut">
              <a:rPr lang="ru-RU" smtClean="0"/>
              <a:t>13.01.2021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41C47-58AC-42C1-BC60-9976BA7B5E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8945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DA22E-4469-45AE-91AF-C2766F3FEC6D}" type="datetimeFigureOut">
              <a:rPr lang="ru-RU" smtClean="0"/>
              <a:t>13.01.2021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41C47-58AC-42C1-BC60-9976BA7B5E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8556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DA22E-4469-45AE-91AF-C2766F3FEC6D}" type="datetimeFigureOut">
              <a:rPr lang="ru-RU" smtClean="0"/>
              <a:t>13.01.2021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41C47-58AC-42C1-BC60-9976BA7B5E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53313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DA22E-4469-45AE-91AF-C2766F3FEC6D}" type="datetimeFigureOut">
              <a:rPr lang="ru-RU" smtClean="0"/>
              <a:t>13.01.2021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41C47-58AC-42C1-BC60-9976BA7B5E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1350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DA22E-4469-45AE-91AF-C2766F3FEC6D}" type="datetimeFigureOut">
              <a:rPr lang="ru-RU" smtClean="0"/>
              <a:t>13.01.2021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41C47-58AC-42C1-BC60-9976BA7B5E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7018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DA22E-4469-45AE-91AF-C2766F3FEC6D}" type="datetimeFigureOut">
              <a:rPr lang="ru-RU" smtClean="0"/>
              <a:t>13.01.2021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41C47-58AC-42C1-BC60-9976BA7B5E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76024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DA22E-4469-45AE-91AF-C2766F3FEC6D}" type="datetimeFigureOut">
              <a:rPr lang="ru-RU" smtClean="0"/>
              <a:t>13.01.2021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41C47-58AC-42C1-BC60-9976BA7B5E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9263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DA22E-4469-45AE-91AF-C2766F3FEC6D}" type="datetimeFigureOut">
              <a:rPr lang="ru-RU" smtClean="0"/>
              <a:t>13.01.2021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41C47-58AC-42C1-BC60-9976BA7B5E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49512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DA22E-4469-45AE-91AF-C2766F3FEC6D}" type="datetimeFigureOut">
              <a:rPr lang="ru-RU" smtClean="0"/>
              <a:t>13.01.2021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41C47-58AC-42C1-BC60-9976BA7B5E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2185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DA22E-4469-45AE-91AF-C2766F3FEC6D}" type="datetimeFigureOut">
              <a:rPr lang="ru-RU" smtClean="0"/>
              <a:t>13.01.2021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41C47-58AC-42C1-BC60-9976BA7B5E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0303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FDA22E-4469-45AE-91AF-C2766F3FEC6D}" type="datetimeFigureOut">
              <a:rPr lang="ru-RU" smtClean="0"/>
              <a:t>13.01.2021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541C47-58AC-42C1-BC60-9976BA7B5E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8351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png"/><Relationship Id="rId7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7.png"/><Relationship Id="rId4" Type="http://schemas.openxmlformats.org/officeDocument/2006/relationships/image" Target="../media/image3.png"/><Relationship Id="rId9" Type="http://schemas.microsoft.com/office/2007/relationships/hdphoto" Target="../media/hdphoto2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6" y="-1"/>
            <a:ext cx="2133600" cy="9153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2776" y="107523"/>
            <a:ext cx="108585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6601" y="5148063"/>
            <a:ext cx="962025" cy="3171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2647" y="4183223"/>
            <a:ext cx="3019425" cy="20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138966" y="4501733"/>
            <a:ext cx="33867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ДО 1 АПРЕЛЯ 2021 ГОДА</a:t>
            </a:r>
          </a:p>
          <a:p>
            <a:pPr algn="ctr"/>
            <a:r>
              <a:rPr lang="ru-RU" b="1" dirty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 ПОМОЩЬЮ:  </a:t>
            </a:r>
            <a:endParaRPr lang="ru-RU" b="1" dirty="0">
              <a:solidFill>
                <a:schemeClr val="accent5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52936" y="5323438"/>
            <a:ext cx="348071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gosuslugi.ru</a:t>
            </a:r>
          </a:p>
          <a:p>
            <a:endParaRPr lang="en-US" dirty="0">
              <a:solidFill>
                <a:schemeClr val="accent5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US" dirty="0" smtClean="0">
              <a:solidFill>
                <a:schemeClr val="accent5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US" dirty="0">
              <a:solidFill>
                <a:schemeClr val="accent5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websbor.gks.ru</a:t>
            </a:r>
          </a:p>
          <a:p>
            <a:endParaRPr lang="en-US" dirty="0">
              <a:solidFill>
                <a:schemeClr val="accent5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ru-RU" dirty="0" smtClean="0">
              <a:solidFill>
                <a:schemeClr val="accent5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US" dirty="0" smtClean="0">
              <a:solidFill>
                <a:schemeClr val="accent5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Операторы электронного</a:t>
            </a:r>
          </a:p>
          <a:p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документооборота</a:t>
            </a:r>
            <a:endParaRPr lang="en-US" dirty="0">
              <a:solidFill>
                <a:schemeClr val="accent5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805760" y="8472323"/>
            <a:ext cx="4935608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9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Адреса: г. Москва, 4-й </a:t>
            </a:r>
            <a:r>
              <a:rPr lang="ru-RU" sz="900" dirty="0" err="1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Войковский</a:t>
            </a:r>
            <a:r>
              <a:rPr lang="ru-RU" sz="9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проезд, д. 6, тел.: +7(495)788-97-88; </a:t>
            </a:r>
          </a:p>
          <a:p>
            <a:pPr algn="ctr"/>
            <a:r>
              <a:rPr lang="ru-RU" sz="9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Административный отдел: г. Москва, Измайловское ш., д. 44. тел.: +7(495)365-54-36. </a:t>
            </a:r>
          </a:p>
          <a:p>
            <a:pPr algn="ctr"/>
            <a:r>
              <a:rPr lang="ru-RU" sz="900" dirty="0" err="1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Email</a:t>
            </a:r>
            <a:r>
              <a:rPr lang="ru-RU" sz="9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: </a:t>
            </a:r>
            <a:r>
              <a:rPr lang="en-US" sz="900" u="sng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m</a:t>
            </a:r>
            <a:r>
              <a:rPr lang="ru-RU" sz="900" u="sng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osstat@gks.ru </a:t>
            </a:r>
            <a:r>
              <a:rPr lang="ru-RU" sz="9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          </a:t>
            </a:r>
            <a:r>
              <a:rPr lang="en-US" sz="900" u="sng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https://mosstat.gks.ru/</a:t>
            </a:r>
            <a:endParaRPr lang="ru-RU" sz="900" u="sng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10000" b="90000" l="10000" r="90000">
                        <a14:foregroundMark x1="40191" y1="51351" x2="40191" y2="5135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0842" y="1426032"/>
            <a:ext cx="603034" cy="5337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476922" y="1886252"/>
            <a:ext cx="51125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 smtClean="0">
                <a:latin typeface="Arial" pitchFamily="34" charset="0"/>
                <a:cs typeface="Arial" pitchFamily="34" charset="0"/>
              </a:rPr>
              <a:t>ПЕРЕПИСЬ МАЛОГО БИЗНЕСА ПРОИЗВОДИТСЯ 1 РАЗ В 5 ЛЕТ</a:t>
            </a:r>
            <a:endParaRPr lang="ru-RU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6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10000" b="90000" l="10000" r="90000">
                        <a14:foregroundMark x1="40191" y1="51351" x2="40191" y2="5135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0842" y="2209281"/>
            <a:ext cx="603034" cy="5337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476923" y="2668856"/>
            <a:ext cx="511256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 smtClean="0">
                <a:latin typeface="Arial" pitchFamily="34" charset="0"/>
                <a:cs typeface="Arial" pitchFamily="34" charset="0"/>
              </a:rPr>
              <a:t>УЧАСТИЕ В ЭКОНОМИЧЕСКОЙ ПЕРЕПИСИ ОБЯЗАТЕЛЬНО</a:t>
            </a:r>
            <a:endParaRPr lang="ru-RU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12776" y="3478355"/>
            <a:ext cx="52291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 smtClean="0">
                <a:latin typeface="Arial" pitchFamily="34" charset="0"/>
                <a:cs typeface="Arial" pitchFamily="34" charset="0"/>
              </a:rPr>
              <a:t>КОНФИДЕНЦИАЛЬНОСТЬ ГАРАНТИРУЕТСЯ                        ПОЛУЧАТЕЛЕМ ИНФОРМАЦИИ</a:t>
            </a:r>
            <a:endParaRPr lang="ru-RU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4" name="Picture 6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10000" b="90000" l="10000" r="90000">
                        <a14:foregroundMark x1="40191" y1="51351" x2="40191" y2="5135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0843" y="2945855"/>
            <a:ext cx="603034" cy="5337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8626" y="214557"/>
            <a:ext cx="3835028" cy="12277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5149028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72</Words>
  <Application>Microsoft Office PowerPoint</Application>
  <PresentationFormat>Экран (4:3)</PresentationFormat>
  <Paragraphs>18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Атрощенко Натальи Сергеевны</dc:creator>
  <cp:lastModifiedBy>Атрощенко Натальи Сергеевны</cp:lastModifiedBy>
  <cp:revision>5</cp:revision>
  <dcterms:created xsi:type="dcterms:W3CDTF">2021-01-13T07:52:08Z</dcterms:created>
  <dcterms:modified xsi:type="dcterms:W3CDTF">2021-01-13T09:10:33Z</dcterms:modified>
</cp:coreProperties>
</file>