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5" d="100"/>
          <a:sy n="65" d="100"/>
        </p:scale>
        <p:origin x="78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136F7-C0F3-4DA7-A1B0-B5C7E9D0399E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530681-5195-49D6-8A45-86ED9D7CDE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238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0D116E6-4A34-45BD-883D-155AEA7B73CF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472E7D-50A5-4B35-B0CF-699E147CF83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6416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116E6-4A34-45BD-883D-155AEA7B73CF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72E7D-50A5-4B35-B0CF-699E147CF8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449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116E6-4A34-45BD-883D-155AEA7B73CF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72E7D-50A5-4B35-B0CF-699E147CF8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520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116E6-4A34-45BD-883D-155AEA7B73CF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72E7D-50A5-4B35-B0CF-699E147CF8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37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116E6-4A34-45BD-883D-155AEA7B73CF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72E7D-50A5-4B35-B0CF-699E147CF83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411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116E6-4A34-45BD-883D-155AEA7B73CF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72E7D-50A5-4B35-B0CF-699E147CF8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834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116E6-4A34-45BD-883D-155AEA7B73CF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72E7D-50A5-4B35-B0CF-699E147CF8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900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116E6-4A34-45BD-883D-155AEA7B73CF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72E7D-50A5-4B35-B0CF-699E147CF8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361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116E6-4A34-45BD-883D-155AEA7B73CF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72E7D-50A5-4B35-B0CF-699E147CF8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282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116E6-4A34-45BD-883D-155AEA7B73CF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72E7D-50A5-4B35-B0CF-699E147CF8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243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116E6-4A34-45BD-883D-155AEA7B73CF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72E7D-50A5-4B35-B0CF-699E147CF8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812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30D116E6-4A34-45BD-883D-155AEA7B73CF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AA472E7D-50A5-4B35-B0CF-699E147CF8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062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39833" y="498765"/>
            <a:ext cx="10823171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>
                <a:ln w="1016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На территории Московской области  реализуется проект  </a:t>
            </a:r>
          </a:p>
          <a:p>
            <a:pPr algn="ctr"/>
            <a:endParaRPr lang="ru-RU" sz="3000" b="1" dirty="0">
              <a:ln w="1016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ru-RU" sz="3400" b="1" dirty="0">
                <a:ln w="1016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«Формирование современной комфортной </a:t>
            </a:r>
          </a:p>
          <a:p>
            <a:pPr algn="ctr"/>
            <a:r>
              <a:rPr lang="ru-RU" sz="3400" b="1" dirty="0">
                <a:ln w="1016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городской среды»</a:t>
            </a:r>
          </a:p>
          <a:p>
            <a:pPr algn="ctr"/>
            <a:endParaRPr lang="ru-RU" sz="3400" b="1" dirty="0">
              <a:ln w="1016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ru-RU" sz="3000" b="1" dirty="0">
                <a:ln w="1016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направленный на создание  современного  единого облика  территории городского округа</a:t>
            </a:r>
            <a:r>
              <a:rPr lang="ru-RU" sz="3000" b="1">
                <a:ln w="1016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   </a:t>
            </a:r>
          </a:p>
          <a:p>
            <a:pPr algn="ctr"/>
            <a:r>
              <a:rPr lang="ru-RU" sz="3000" b="1">
                <a:ln w="1016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В </a:t>
            </a:r>
            <a:r>
              <a:rPr lang="ru-RU" sz="3000" b="1" dirty="0">
                <a:ln w="1016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рамках реализации данного проекта приводятся  к единому внешнему облику урны для мусора на территории городского округа Долгопрудный.</a:t>
            </a:r>
            <a:br>
              <a:rPr lang="ru-RU" sz="3000" b="1" dirty="0">
                <a:ln w="1016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endParaRPr lang="ru-RU" sz="3000" b="1" dirty="0">
              <a:ln w="1016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921218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2502" y="182881"/>
            <a:ext cx="6891251" cy="6350924"/>
          </a:xfrm>
        </p:spPr>
        <p:txBody>
          <a:bodyPr>
            <a:noAutofit/>
          </a:bodyPr>
          <a:lstStyle/>
          <a:p>
            <a:pPr algn="ctr"/>
            <a:r>
              <a:rPr lang="ru-RU" sz="3100" dirty="0"/>
              <a:t>В соответствии с требованиями Закона Московской области от 30.12.2014 </a:t>
            </a:r>
            <a:br>
              <a:rPr lang="ru-RU" sz="3100" dirty="0"/>
            </a:br>
            <a:r>
              <a:rPr lang="ru-RU" sz="3100" dirty="0"/>
              <a:t>№ 191/2014-ОЗ «О регулировании дополнительных вопросов в сфере благоустройства в Московской области» устанавливаются урны  у входов  в объекты торговли и оказания услуг, объекты общественного питания. Интервал при расстановке урн без учета обязательной расстановки у перечисленных объектов, должен составлять на основных пешеходных коммуникациях- не более 60 м.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23535"/>
            <a:ext cx="2240900" cy="4351338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0626" y="0"/>
            <a:ext cx="2940226" cy="4558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675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411" y="1732724"/>
            <a:ext cx="1753987" cy="3405860"/>
          </a:xfrm>
          <a:prstGeom prst="rect">
            <a:avLst/>
          </a:prstGeom>
        </p:spPr>
      </p:pic>
      <p:pic>
        <p:nvPicPr>
          <p:cNvPr id="5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279" y="1812111"/>
            <a:ext cx="2687691" cy="3405860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52853" y="1834420"/>
            <a:ext cx="2347642" cy="340943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0301" y="1947708"/>
            <a:ext cx="2196780" cy="34058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280785" y="744003"/>
            <a:ext cx="337598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>
                <a:solidFill>
                  <a:srgbClr val="92D050"/>
                </a:solidFill>
                <a:latin typeface="+mj-lt"/>
              </a:rPr>
              <a:t>Образцы урн</a:t>
            </a:r>
          </a:p>
        </p:txBody>
      </p:sp>
    </p:spTree>
    <p:extLst>
      <p:ext uri="{BB962C8B-B14F-4D97-AF65-F5344CB8AC3E}">
        <p14:creationId xmlns:p14="http://schemas.microsoft.com/office/powerpoint/2010/main" val="3709989236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107</Words>
  <Application>Microsoft Office PowerPoint</Application>
  <PresentationFormat>Широкоэкранный</PresentationFormat>
  <Paragraphs>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Calibri</vt:lpstr>
      <vt:lpstr>Corbel</vt:lpstr>
      <vt:lpstr>Базис</vt:lpstr>
      <vt:lpstr>Презентация PowerPoint</vt:lpstr>
      <vt:lpstr>В соответствии с требованиями Закона Московской области от 30.12.2014  № 191/2014-ОЗ «О регулировании дополнительных вопросов в сфере благоустройства в Московской области» устанавливаются урны  у входов  в объекты торговли и оказания услуг, объекты общественного питания. Интервал при расстановке урн без учета обязательной расстановки у перечисленных объектов, должен составлять на основных пешеходных коммуникациях- не более 60 м.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Гаврилюк Юлия Александровна</dc:creator>
  <cp:lastModifiedBy>Долгопрудный Медиацентр</cp:lastModifiedBy>
  <cp:revision>10</cp:revision>
  <dcterms:created xsi:type="dcterms:W3CDTF">2021-08-03T06:54:08Z</dcterms:created>
  <dcterms:modified xsi:type="dcterms:W3CDTF">2023-02-08T07:48:40Z</dcterms:modified>
</cp:coreProperties>
</file>