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4695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Century</vt:lpstr>
      <vt:lpstr>Times New Roman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Быковская Мария Николаевна</cp:lastModifiedBy>
  <cp:revision>141</cp:revision>
  <dcterms:created xsi:type="dcterms:W3CDTF">2022-02-08T14:53:54Z</dcterms:created>
  <dcterms:modified xsi:type="dcterms:W3CDTF">2022-06-07T09:13:08Z</dcterms:modified>
</cp:coreProperties>
</file>