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Средний стиль 3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379A-4A69-4841-A4AD-2813E0525A26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4C0A-14D4-457B-99C9-39EC69539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8925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379A-4A69-4841-A4AD-2813E0525A26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4C0A-14D4-457B-99C9-39EC69539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222733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379A-4A69-4841-A4AD-2813E0525A26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4C0A-14D4-457B-99C9-39EC69539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251714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379A-4A69-4841-A4AD-2813E0525A26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4C0A-14D4-457B-99C9-39EC69539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1471733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379A-4A69-4841-A4AD-2813E0525A26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4C0A-14D4-457B-99C9-39EC69539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841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379A-4A69-4841-A4AD-2813E0525A26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4C0A-14D4-457B-99C9-39EC69539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881080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379A-4A69-4841-A4AD-2813E0525A26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4C0A-14D4-457B-99C9-39EC695391C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432166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379A-4A69-4841-A4AD-2813E0525A26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4C0A-14D4-457B-99C9-39EC69539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054998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379A-4A69-4841-A4AD-2813E0525A26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4C0A-14D4-457B-99C9-39EC69539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191039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379A-4A69-4841-A4AD-2813E0525A26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4C0A-14D4-457B-99C9-39EC69539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481050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F547379A-4A69-4841-A4AD-2813E0525A26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4C0A-14D4-457B-99C9-39EC69539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898960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F547379A-4A69-4841-A4AD-2813E0525A26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1F1E4C0A-14D4-457B-99C9-39EC695391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157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ransition spd="med">
    <p:pull/>
  </p:transition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989" y="224130"/>
            <a:ext cx="8048105" cy="748460"/>
          </a:xfrm>
          <a:noFill/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2500" b="1" i="1" dirty="0" smtClean="0"/>
              <a:t>Оксана Дмитриевна Матросова</a:t>
            </a:r>
            <a:endParaRPr lang="ru-RU" sz="2500" b="1" i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3419" y="127296"/>
            <a:ext cx="1194413" cy="148458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284" b="21285"/>
          <a:stretch/>
        </p:blipFill>
        <p:spPr>
          <a:xfrm>
            <a:off x="149073" y="127296"/>
            <a:ext cx="1915253" cy="148458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326" y="1687484"/>
            <a:ext cx="3088670" cy="467175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162204" y="1638091"/>
            <a:ext cx="5561215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Председатель Молодежного парламента 2023-2025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гг.;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Высшее образование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МГУ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М.В.Ломоносова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специальность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«геолог-геофизик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Учитель физики в МАОУ СОШ 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10;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Советник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воспитанию и работе с общественными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объединениями;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регионального актива навигаторов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детства; 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Всероссийского родительского собрания по теме «Разговоры о важном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Всероссийских молодежных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марафонов; 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Занимается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различными видами спорта, ведёт активный образ жизни, любит туристические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походы.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10254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989" y="224130"/>
            <a:ext cx="8048105" cy="748460"/>
          </a:xfrm>
          <a:noFill/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ru-RU" sz="2500" b="1" i="1" dirty="0" err="1"/>
              <a:t>Додунова</a:t>
            </a:r>
            <a:r>
              <a:rPr lang="ru-RU" sz="2500" b="1" i="1" dirty="0"/>
              <a:t> Анна Дмитриевна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3419" y="127296"/>
            <a:ext cx="1194413" cy="148458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284" b="21285"/>
          <a:stretch/>
        </p:blipFill>
        <p:spPr>
          <a:xfrm>
            <a:off x="149073" y="127296"/>
            <a:ext cx="1915253" cy="148458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004263" y="2000205"/>
            <a:ext cx="571915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 Молодежного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парламента 2023-2025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гг.;</a:t>
            </a: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Ученица МАОУ СОШ № 1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Долгопрудный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Tx/>
              <a:buChar char="-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2021 года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школьного историко-краеведческого музея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2023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волонтёр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числится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системе РДДМ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2022 года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работает в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МБУ Благоустройство: в 2022 году работала в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группе 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озеленение города»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 2023 года работала в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группе 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«молодёжный патруль».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Занимает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активную жизненную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позицию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259" y="1737360"/>
            <a:ext cx="3173004" cy="4654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13529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989" y="224130"/>
            <a:ext cx="8048105" cy="748460"/>
          </a:xfrm>
          <a:noFill/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ru-RU" sz="2500" b="1" i="1" dirty="0"/>
              <a:t>Харитонова Анастасия Сергеевна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3419" y="127296"/>
            <a:ext cx="1194413" cy="148458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284" b="21285"/>
          <a:stretch/>
        </p:blipFill>
        <p:spPr>
          <a:xfrm>
            <a:off x="149073" y="127296"/>
            <a:ext cx="1915253" cy="148458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162204" y="2370600"/>
            <a:ext cx="556121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председателя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Молодежного парламента 2023-2025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гг.;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Высшее образование - Тверской государственный университет,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специальность «Журналистика» ;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-Учитель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русского языка 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литературы в МАОУ СОШ № 17;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-Ведет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активный образ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жизни, любит петь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фортепиано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3286" y="2349877"/>
            <a:ext cx="3715789" cy="2903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69583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989" y="224130"/>
            <a:ext cx="8048105" cy="748460"/>
          </a:xfrm>
          <a:noFill/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ru-RU" sz="2500" b="1" i="1" dirty="0"/>
              <a:t>Сазонова Мария </a:t>
            </a:r>
            <a:r>
              <a:rPr lang="ru-RU" sz="2500" b="1" i="1" dirty="0" smtClean="0"/>
              <a:t>Алексеевна</a:t>
            </a:r>
            <a:endParaRPr lang="ru-RU" sz="2500" b="1" i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3419" y="127296"/>
            <a:ext cx="1194413" cy="148458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284" b="21285"/>
          <a:stretch/>
        </p:blipFill>
        <p:spPr>
          <a:xfrm>
            <a:off x="149073" y="127296"/>
            <a:ext cx="1915253" cy="148458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162204" y="2176565"/>
            <a:ext cx="5636029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Секретарь Молодежного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парламента 2023-2025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гг.;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Среднее профессиональное образование - ГБПОУ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«Физтех-колледж»,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специальность «Оснащение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средствами автоматизации технологических процессов 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производств»;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Студент МГТУ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Станкин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специальность «Конструкторско-технологическое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машиностроительных производств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Волонтёрская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5 лет; 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Руководитель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«Волонтеров Победы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в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Долгопрудный.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549" y="2103119"/>
            <a:ext cx="3366655" cy="3366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42966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989" y="224130"/>
            <a:ext cx="8048105" cy="748460"/>
          </a:xfrm>
          <a:noFill/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ru-RU" sz="2500" b="1" i="1" dirty="0" err="1" smtClean="0"/>
              <a:t>Шмыгина</a:t>
            </a:r>
            <a:r>
              <a:rPr lang="ru-RU" sz="2500" b="1" i="1" dirty="0" smtClean="0"/>
              <a:t> Софья Сергеевна</a:t>
            </a:r>
            <a:endParaRPr lang="ru-RU" sz="2500" b="1" i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3419" y="127296"/>
            <a:ext cx="1194413" cy="148458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284" b="21285"/>
          <a:stretch/>
        </p:blipFill>
        <p:spPr>
          <a:xfrm>
            <a:off x="149073" y="127296"/>
            <a:ext cx="1915253" cy="148458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087389" y="1841242"/>
            <a:ext cx="571915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Пресс-секретарь Молодежного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парламента 2023-2025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гг.;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Студент Государственного университета управления, специальность «Государственное и муниципальное управление»;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Старший эксперт отдела социальных коммуникаций и организационной работы Управления делами администрации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Долгопрудный;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Коренной житель Долгопрудного;</a:t>
            </a:r>
          </a:p>
          <a:p>
            <a:pPr marL="285750" indent="-285750">
              <a:buFontTx/>
              <a:buChar char="-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Куратор проекта «Подмосковье – это мы» в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Долгопрудный на момент проведения Выборов Губернатора Московской области в 2023 году;</a:t>
            </a:r>
          </a:p>
          <a:p>
            <a:pPr marL="285750" indent="-285750">
              <a:buFontTx/>
              <a:buChar char="-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Участник донорских акций «Капля жизни» и «Протяни руку помощи»;</a:t>
            </a:r>
          </a:p>
          <a:p>
            <a:pPr marL="285750" indent="-285750">
              <a:buFontTx/>
              <a:buChar char="-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Ведет активный образ жизни, хобби – спорт и танцы.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0735" y="1896775"/>
            <a:ext cx="3366654" cy="448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58512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989" y="224130"/>
            <a:ext cx="8048105" cy="748460"/>
          </a:xfrm>
          <a:noFill/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ru-RU" sz="2500" b="1" i="1" dirty="0"/>
              <a:t>Аскеров </a:t>
            </a:r>
            <a:r>
              <a:rPr lang="ru-RU" sz="2500" b="1" i="1" dirty="0" err="1"/>
              <a:t>Самир</a:t>
            </a:r>
            <a:r>
              <a:rPr lang="ru-RU" sz="2500" b="1" i="1" dirty="0"/>
              <a:t> </a:t>
            </a:r>
            <a:r>
              <a:rPr lang="ru-RU" sz="2500" b="1" i="1" dirty="0" err="1"/>
              <a:t>Габил</a:t>
            </a:r>
            <a:r>
              <a:rPr lang="ru-RU" sz="2500" b="1" i="1" dirty="0"/>
              <a:t> </a:t>
            </a:r>
            <a:r>
              <a:rPr lang="ru-RU" sz="2500" b="1" i="1" dirty="0" err="1"/>
              <a:t>оглы</a:t>
            </a:r>
            <a:r>
              <a:rPr lang="ru-RU" sz="2500" b="1" i="1" dirty="0"/>
              <a:t>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3419" y="127296"/>
            <a:ext cx="1194413" cy="148458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284" b="21285"/>
          <a:stretch/>
        </p:blipFill>
        <p:spPr>
          <a:xfrm>
            <a:off x="149073" y="127296"/>
            <a:ext cx="1915253" cy="148458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087388" y="974064"/>
            <a:ext cx="5719156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 Молодежного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парламента 2023-2025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гг.;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ысшее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ЗабГУ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исторический факультет,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бакалавриат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(2014 г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.); высшее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ЗабГУ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исторический факультет, магистратура (2017 г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истории и обществознания МБОУ школы №7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Долгопрудный, заместитель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директора по УВР и методической работе МБОУ школы №7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Долгопрудный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Призёр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«Учитель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года-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2022»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Долгопрудный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школьного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музея и школьного медиа-центра;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«1418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дней к Великой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Победе»;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Победитель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Забайкальского международного кинофестиваля (2018 г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жюри Забайкальского международного кинофестиваля в номинации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«Новый взгляд»;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Призёр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чемпионата Забайкальского края по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кудо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(2016 г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Общественного совета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Долгопрудный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Хобби: фото-видеосъёмка, написание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сценариев к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фильмам, занятия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тренажёрном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зале, занятия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единоборствами (бокс, кикбоксинг).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6767" y="1788710"/>
            <a:ext cx="3167495" cy="4223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18379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989" y="224130"/>
            <a:ext cx="8048105" cy="748460"/>
          </a:xfrm>
          <a:noFill/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ru-RU" sz="2500" b="1" i="1" dirty="0"/>
              <a:t>Акимов Роман Романович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3419" y="127296"/>
            <a:ext cx="1194413" cy="148458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284" b="21285"/>
          <a:stretch/>
        </p:blipFill>
        <p:spPr>
          <a:xfrm>
            <a:off x="149073" y="127296"/>
            <a:ext cx="1915253" cy="148458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104013" y="2096283"/>
            <a:ext cx="571915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 Молодежного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парламента 2023-2025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гг.;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Высшее образование, магистратура РЭУ им. Г.В.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Плеханова, направление «спортивный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Старший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инструктор-методист АУ «ФСК - «Салют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Инструктор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спорту любительской хоккейной команды «Салют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Судья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организатор спортивно-массовых мероприятий, соревнований и тестирований ГТО различного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уровня;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Вице-чемпион Фестиваля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Ночной хоккейной лиги и чемпионата Студенческой хоккейной лиги России.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110" y="1703308"/>
            <a:ext cx="3113777" cy="4683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27514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989" y="224130"/>
            <a:ext cx="8048105" cy="748460"/>
          </a:xfrm>
          <a:noFill/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ru-RU" sz="2500" b="1" i="1" dirty="0"/>
              <a:t>Важенина Анжела Михайловна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3419" y="127296"/>
            <a:ext cx="1194413" cy="148458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284" b="21285"/>
          <a:stretch/>
        </p:blipFill>
        <p:spPr>
          <a:xfrm>
            <a:off x="149073" y="127296"/>
            <a:ext cx="1915253" cy="148458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004263" y="1301936"/>
            <a:ext cx="571915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 Молодежного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парламента 2023-2025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гг.;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Высшее образование, РГАУ-МСХА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им. К.А.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Тимирязева: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акалавриат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«экономика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управление»: магистратура, профессиональное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«информатизация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профессионального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образования»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дополнительного образования 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организационно-массовой работе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творчества «Московия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                 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Долгопрудный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Опыт общественной деятельности с 2017 года (куратор волонтёрского движения, руководитель местного отделения ВОО «Молодая Гвардия Единой России», куратор 118 округа МО движения «Волонтеры Подмосковья» и акции «Мы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рядом»);</a:t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Член штаба местного отделения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Юнармии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Участник и лауреат премий главы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Долгопрудный и губернатора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Имеет опыт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участия в избирательных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кампаниях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Хобби: психология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педагогика, керамическое искусство.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" t="26545" r="1783" b="243"/>
          <a:stretch/>
        </p:blipFill>
        <p:spPr>
          <a:xfrm>
            <a:off x="2064326" y="1611878"/>
            <a:ext cx="2860621" cy="464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02122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989" y="224130"/>
            <a:ext cx="8048105" cy="748460"/>
          </a:xfrm>
          <a:noFill/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ru-RU" sz="2500" b="1" i="1" dirty="0" err="1"/>
              <a:t>Грисенко</a:t>
            </a:r>
            <a:r>
              <a:rPr lang="ru-RU" sz="2500" b="1" i="1" dirty="0"/>
              <a:t> Михаил Сергеевич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3419" y="127296"/>
            <a:ext cx="1194413" cy="148458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284" b="21285"/>
          <a:stretch/>
        </p:blipFill>
        <p:spPr>
          <a:xfrm>
            <a:off x="149073" y="127296"/>
            <a:ext cx="1915253" cy="148458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004263" y="1551318"/>
            <a:ext cx="5719156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 Молодежного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парламента 2023-2025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гг.;</a:t>
            </a: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«А»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класса МАОУ школы 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9;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 года участник РДДМ, до этого участник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РДШ;</a:t>
            </a:r>
          </a:p>
          <a:p>
            <a:pPr marL="285750" indent="-285750">
              <a:buFontTx/>
              <a:buChar char="-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2022 экскурсовод Звенигородского государственного музея-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заповедника;</a:t>
            </a:r>
          </a:p>
          <a:p>
            <a:pPr marL="285750" indent="-285750">
              <a:buFontTx/>
              <a:buChar char="-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Выпускник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музыкальной школы с красным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аттестатом; </a:t>
            </a:r>
          </a:p>
          <a:p>
            <a:pPr marL="285750" indent="-285750">
              <a:buFontTx/>
              <a:buChar char="-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Редактор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школьного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медиа-центра;</a:t>
            </a:r>
          </a:p>
          <a:p>
            <a:pPr marL="285750" indent="-285750">
              <a:buFontTx/>
              <a:buChar char="-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ВсОШ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волонтёрских марафонов и программ, образовательных проектов, антинаркотических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марафонов;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 и программ на городском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ТВ; 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Ведущий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актер школьных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представлений.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661" y="1678380"/>
            <a:ext cx="3154602" cy="4355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90333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989" y="224130"/>
            <a:ext cx="8048105" cy="748460"/>
          </a:xfrm>
          <a:noFill/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ru-RU" sz="2500" b="1" i="1" dirty="0" smtClean="0"/>
              <a:t>Герасименко </a:t>
            </a:r>
            <a:r>
              <a:rPr lang="ru-RU" sz="2500" b="1" i="1" dirty="0"/>
              <a:t>Ирина Михайловна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3419" y="127296"/>
            <a:ext cx="1194413" cy="148458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284" b="21285"/>
          <a:stretch/>
        </p:blipFill>
        <p:spPr>
          <a:xfrm>
            <a:off x="149073" y="127296"/>
            <a:ext cx="1915253" cy="148458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004263" y="1867201"/>
            <a:ext cx="571915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 Молодежного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парламента 2023-2025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гг.;</a:t>
            </a: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начальных классов МАОУ СОШ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16;</a:t>
            </a:r>
          </a:p>
          <a:p>
            <a:pPr marL="285750" indent="-285750">
              <a:buFontTx/>
              <a:buChar char="-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ауреат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регионального конкурса «Современные образовательные технологии» от АСОУ и всероссийского конкурса «учитель-профессионал» г.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Москва;</a:t>
            </a:r>
          </a:p>
          <a:p>
            <a:pPr marL="285750" indent="-285750">
              <a:buFontTx/>
              <a:buChar char="-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частница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общероссийского общественно-государственного движения РДДМ «Движение Первых» и проекта «Навигаторы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детства»</a:t>
            </a: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Ведет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активный образ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жизни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775" y="1738916"/>
            <a:ext cx="3246488" cy="4337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00950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TM10001115[[fn=Посылка]]</Template>
  <TotalTime>1258</TotalTime>
  <Words>899</Words>
  <Application>Microsoft Office PowerPoint</Application>
  <PresentationFormat>Широкоэкранный</PresentationFormat>
  <Paragraphs>96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Corbel</vt:lpstr>
      <vt:lpstr>Gill Sans MT</vt:lpstr>
      <vt:lpstr>Times New Roman</vt:lpstr>
      <vt:lpstr>Parcel</vt:lpstr>
      <vt:lpstr>Оксана Дмитриевна Матросова</vt:lpstr>
      <vt:lpstr>Харитонова Анастасия Сергеевна</vt:lpstr>
      <vt:lpstr>Сазонова Мария Алексеевна</vt:lpstr>
      <vt:lpstr>Шмыгина Софья Сергеевна</vt:lpstr>
      <vt:lpstr>Аскеров Самир Габил оглы </vt:lpstr>
      <vt:lpstr>Акимов Роман Романович</vt:lpstr>
      <vt:lpstr>Важенина Анжела Михайловна</vt:lpstr>
      <vt:lpstr>Грисенко Михаил Сергеевич</vt:lpstr>
      <vt:lpstr>Герасименко Ирина Михайловна</vt:lpstr>
      <vt:lpstr>Додунова Анна Дмитриевна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Политическое планирование</dc:title>
  <dc:creator>Аскерова Майя</dc:creator>
  <cp:lastModifiedBy>User</cp:lastModifiedBy>
  <cp:revision>60</cp:revision>
  <cp:lastPrinted>2023-08-08T07:56:21Z</cp:lastPrinted>
  <dcterms:created xsi:type="dcterms:W3CDTF">2023-08-07T11:40:43Z</dcterms:created>
  <dcterms:modified xsi:type="dcterms:W3CDTF">2023-11-13T13:09:31Z</dcterms:modified>
</cp:coreProperties>
</file>